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5be3173942c34b6c"/>
  </p:sldMasterIdLst>
  <p:sldIdLst>
    <p:sldId id="264" r:id="R8328d3550dac4202"/>
    <p:sldId id="265" r:id="R60c2b1e7e1cf4c32"/>
    <p:sldId id="266" r:id="R18d4ee1f16244ffe"/>
    <p:sldId id="267" r:id="R94279c2e20bc4bdf"/>
    <p:sldId id="268" r:id="R842379a9d3584fe7"/>
    <p:sldId id="269" r:id="R6bdfd7abf2c645b6"/>
    <p:sldId id="270" r:id="R970ae9cfafd64480"/>
    <p:sldId id="271" r:id="R1bd5c6072ef6456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5be3173942c34b6c" /><Relationship Type="http://schemas.openxmlformats.org/officeDocument/2006/relationships/theme" Target="/ppt/slideMasters/theme/theme2.xml" Id="R006c13990df8435f" /><Relationship Type="http://schemas.openxmlformats.org/officeDocument/2006/relationships/slide" Target="/ppt/slides/slide9.xml" Id="R8328d3550dac4202" /><Relationship Type="http://schemas.openxmlformats.org/officeDocument/2006/relationships/slide" Target="/ppt/slides/slidea.xml" Id="R60c2b1e7e1cf4c32" /><Relationship Type="http://schemas.openxmlformats.org/officeDocument/2006/relationships/slide" Target="/ppt/slides/slideb.xml" Id="R18d4ee1f16244ffe" /><Relationship Type="http://schemas.openxmlformats.org/officeDocument/2006/relationships/slide" Target="/ppt/slides/slidec.xml" Id="R94279c2e20bc4bdf" /><Relationship Type="http://schemas.openxmlformats.org/officeDocument/2006/relationships/tableStyles" Target="/ppt/tableStyles.xml" Id="R7e04d780e2154461" /><Relationship Type="http://schemas.openxmlformats.org/officeDocument/2006/relationships/slide" Target="/ppt/slides/slided.xml" Id="R842379a9d3584fe7" /><Relationship Type="http://schemas.openxmlformats.org/officeDocument/2006/relationships/slide" Target="/ppt/slides/slidee.xml" Id="R6bdfd7abf2c645b6" /><Relationship Type="http://schemas.openxmlformats.org/officeDocument/2006/relationships/slide" Target="/ppt/slides/slidef.xml" Id="R970ae9cfafd64480" /><Relationship Type="http://schemas.openxmlformats.org/officeDocument/2006/relationships/slide" Target="/ppt/slides/slide10.xml" Id="R1bd5c6072ef64563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dea5f7f417f04e4c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6bf7a270ee444abb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ca4237a2db8c4e80" /><Relationship Type="http://schemas.openxmlformats.org/officeDocument/2006/relationships/slideMaster" Target="/ppt/slideMasters/slideMaster2.xml" Id="R996914944cd54b11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d21e4366efbf4ad7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ca4237a2db8c4e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0c52ed3111aa4b0c" /><Relationship Type="http://schemas.openxmlformats.org/officeDocument/2006/relationships/slideLayout" Target="/ppt/slideLayouts/slideLayout2.xml" Id="R049a75e763bf4882" /><Relationship Type="http://schemas.openxmlformats.org/officeDocument/2006/relationships/slideLayout" Target="/ppt/slideLayouts/slideLayout3.xml" Id="R9f6f2a1abbf84dd8" /><Relationship Type="http://schemas.openxmlformats.org/officeDocument/2006/relationships/slideLayout" Target="/ppt/slideLayouts/slideLayout4.xml" Id="R6432ed2994f04e06" /><Relationship Type="http://schemas.openxmlformats.org/officeDocument/2006/relationships/slideLayout" Target="/ppt/slideLayouts/slideLayout5.xml" Id="Re26177a7e8264a9a" /><Relationship Type="http://schemas.openxmlformats.org/officeDocument/2006/relationships/image" Target="/ppt/media/image2.bin" Id="R2d72645c3681444f" /><Relationship Type="http://schemas.openxmlformats.org/officeDocument/2006/relationships/image" Target="/ppt/media/image.bin" Id="R22cfc41379af4ce1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2d72645c3681444f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22cfc41379af4ce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6432ed2994f04e06"/>
    <p:sldLayoutId id="2147483652" r:id="R9f6f2a1abbf84dd8"/>
    <p:sldLayoutId id="2147483651" r:id="R049a75e763bf4882"/>
    <p:sldLayoutId id="2147483654" r:id="Re26177a7e8264a9a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d147b3b6511343f6" /><Relationship Type="http://schemas.openxmlformats.org/officeDocument/2006/relationships/chart" Target="/ppt/slides/charts/chart29.xml" Id="R9885fad14cb4460a" /><Relationship Type="http://schemas.openxmlformats.org/officeDocument/2006/relationships/chart" Target="/ppt/slides/charts/chart2a.xml" Id="Rb287eea534f84ca6" /><Relationship Type="http://schemas.openxmlformats.org/officeDocument/2006/relationships/chart" Target="/ppt/slides/charts/chart2b.xml" Id="R7d61a6c99cbd4ce4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6625bae084664a2c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96dc3747772e474d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01ef0addbcfe4bd1" /><Relationship Type="http://schemas.openxmlformats.org/officeDocument/2006/relationships/slideLayout" Target="/ppt/slideLayouts/slideLayout5.xml" Id="R271d52d7a526456e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e79188481e514141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71f782d90a49405e" /><Relationship Type="http://schemas.openxmlformats.org/officeDocument/2006/relationships/image" Target="/ppt/media/image4.bin" Id="R13352c83f5c14611" /><Relationship Type="http://schemas.openxmlformats.org/officeDocument/2006/relationships/slideLayout" Target="/ppt/slideLayouts/slideLayout5.xml" Id="Rd3e8828e89614468" /><Relationship Type="http://schemas.openxmlformats.org/officeDocument/2006/relationships/chart" Target="/ppt/slides/charts/chart15.xml" Id="R8c4e9c601d0247f3" /><Relationship Type="http://schemas.openxmlformats.org/officeDocument/2006/relationships/chart" Target="/ppt/slides/charts/chart16.xml" Id="R143b010634b54b43" /><Relationship Type="http://schemas.openxmlformats.org/officeDocument/2006/relationships/chart" Target="/ppt/slides/charts/chart17.xml" Id="R5a628658c4f140de" /><Relationship Type="http://schemas.openxmlformats.org/officeDocument/2006/relationships/chart" Target="/ppt/slides/charts/chart18.xml" Id="Re86ca853e6594136" /><Relationship Type="http://schemas.openxmlformats.org/officeDocument/2006/relationships/chart" Target="/ppt/slides/charts/chart19.xml" Id="R03d6e5a2dbc1449a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da5e2d4eb23b433c" /><Relationship Type="http://schemas.openxmlformats.org/officeDocument/2006/relationships/image" Target="/ppt/media/image4.bin" Id="Re5ac151ce7404b8c" /><Relationship Type="http://schemas.openxmlformats.org/officeDocument/2006/relationships/slideLayout" Target="/ppt/slideLayouts/slideLayout5.xml" Id="R774af47da18f4882" /><Relationship Type="http://schemas.openxmlformats.org/officeDocument/2006/relationships/chart" Target="/ppt/slides/charts/chart1b.xml" Id="R5f03ea20127e40b3" /><Relationship Type="http://schemas.openxmlformats.org/officeDocument/2006/relationships/chart" Target="/ppt/slides/charts/chart1c.xml" Id="Ree99e272128643a7" /><Relationship Type="http://schemas.openxmlformats.org/officeDocument/2006/relationships/chart" Target="/ppt/slides/charts/chart1d.xml" Id="Rde5fd4b796a044ff" /><Relationship Type="http://schemas.openxmlformats.org/officeDocument/2006/relationships/chart" Target="/ppt/slides/charts/chart1e.xml" Id="Rfab73f0822a84b68" /><Relationship Type="http://schemas.openxmlformats.org/officeDocument/2006/relationships/chart" Target="/ppt/slides/charts/chart1f.xml" Id="R3988b2129ae647cb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8c19220c8bd940de" /><Relationship Type="http://schemas.openxmlformats.org/officeDocument/2006/relationships/image" Target="/ppt/media/image4.bin" Id="R67c9f032d54043d6" /><Relationship Type="http://schemas.openxmlformats.org/officeDocument/2006/relationships/slideLayout" Target="/ppt/slideLayouts/slideLayout5.xml" Id="R66a4df226a0c4d1e" /><Relationship Type="http://schemas.openxmlformats.org/officeDocument/2006/relationships/chart" Target="/ppt/slides/charts/chart21.xml" Id="R6d34ac76d4ab45b7" /><Relationship Type="http://schemas.openxmlformats.org/officeDocument/2006/relationships/chart" Target="/ppt/slides/charts/chart22.xml" Id="R78fa478f0d0f4aa9" /><Relationship Type="http://schemas.openxmlformats.org/officeDocument/2006/relationships/chart" Target="/ppt/slides/charts/chart23.xml" Id="R12c815af42ef4f47" /><Relationship Type="http://schemas.openxmlformats.org/officeDocument/2006/relationships/chart" Target="/ppt/slides/charts/chart24.xml" Id="R85413947cfa3488c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Virginsgatan 30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6.137405</c:v>
              </c:pt>
              <c:pt idx="1">
                <c:v>5.488636</c:v>
              </c:pt>
              <c:pt idx="2">
                <c:v>5.763441</c:v>
              </c:pt>
              <c:pt idx="3">
                <c:v>5.532468</c:v>
              </c:pt>
              <c:pt idx="4">
                <c:v>6.060606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Lingonet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6.161290</c:v>
              </c:pt>
              <c:pt idx="1">
                <c:v>5.900000</c:v>
              </c:pt>
              <c:pt idx="2">
                <c:v>5.809524</c:v>
              </c:pt>
              <c:pt idx="3">
                <c:v>5.764706</c:v>
              </c:pt>
              <c:pt idx="4">
                <c:v>5.875000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0.625000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0.625000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4"/>
              <c:pt idx="0">
                <c:v>2014</c:v>
              </c:pt>
              <c:pt idx="1">
                <c:v>2013</c:v>
              </c:pt>
              <c:pt idx="2">
                <c:v>2012</c:v>
              </c:pt>
              <c:pt idx="3">
                <c:v>2011</c:v>
              </c:pt>
            </c:strLit>
          </c:cat>
          <c:val>
            <c:numLit>
              <c:formatCode>General</c:formatCode>
              <c:ptCount val="4"/>
              <c:pt idx="0">
                <c:v>0.375000</c:v>
              </c:pt>
              <c:pt idx="1">
                <c:v>0.250000</c:v>
              </c:pt>
              <c:pt idx="2">
                <c:v>0.250000</c:v>
              </c:pt>
              <c:pt idx="3">
                <c:v>0.125000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  <c:dPt>
            <c:idx val="3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0.125000</c:v>
              </c:pt>
              <c:pt idx="1">
                <c:v>0.875000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0.875000</c:v>
              </c:pt>
              <c:pt idx="1">
                <c:v>0.125000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Lingonet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30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9885fad14cb4460a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b287eea534f84ca6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7d61a6c99cbd4ce4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Lingonet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Virginsgatan 30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Lingonet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30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01ef0addbcfe4bd1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Lingonet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30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Virginsgatan 30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c4e9c601d0247f3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43b010634b54b43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a628658c4f140de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86ca853e6594136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03d6e5a2dbc1449a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1f782d90a49405e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3352c83f5c14611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Lingonet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30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Virginsgatan 30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f03ea20127e40b3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e99e272128643a7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e5fd4b796a044ff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ab73f0822a84b68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3988b2129ae647cb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da5e2d4eb23b433c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e5ac151ce7404b8c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Lingonet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Virginsgatan 30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Virginsgatan 30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d34ac76d4ab45b7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8fa478f0d0f4aa9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2c815af42ef4f47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85413947cfa3488c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8c19220c8bd940de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67c9f032d54043d6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2017-02-20T14:02:47.351Z</dcterms:created>
  <dcterms:modified xsi:type="dcterms:W3CDTF">2017-02-20T14:02:47.351Z</dcterms:modified>
</cp:coreProperties>
</file>